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439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4393"/>
          </p14:sldIdLst>
        </p14:section>
        <p14:section name="Search for 3D Models" id="{6844172C-9703-4DC7-908A-C23538616A3C}">
          <p14:sldIdLst/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1C9"/>
    <a:srgbClr val="C559B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8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9F95-5D42-80F3-EF05CA23CF5E}"/>
              </c:ext>
            </c:extLst>
          </c:dPt>
          <c:dPt>
            <c:idx val="1"/>
            <c:bubble3D val="0"/>
            <c:spPr>
              <a:solidFill>
                <a:srgbClr val="8A81C9"/>
              </a:solidFill>
            </c:spPr>
            <c:extLst>
              <c:ext xmlns:c16="http://schemas.microsoft.com/office/drawing/2014/chart" uri="{C3380CC4-5D6E-409C-BE32-E72D297353CC}">
                <c16:uniqueId val="{00000003-9F95-5D42-80F3-EF05CA23CF5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95-5D42-80F3-EF05CA2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AD34-194B-A1BB-AF0D72CC0C3A}"/>
              </c:ext>
            </c:extLst>
          </c:dPt>
          <c:dPt>
            <c:idx val="1"/>
            <c:bubble3D val="0"/>
            <c:spPr>
              <a:solidFill>
                <a:srgbClr val="C559B8"/>
              </a:solidFill>
            </c:spPr>
            <c:extLst>
              <c:ext xmlns:c16="http://schemas.microsoft.com/office/drawing/2014/chart" uri="{C3380CC4-5D6E-409C-BE32-E72D297353CC}">
                <c16:uniqueId val="{00000003-AD34-194B-A1BB-AF0D72CC0C3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34-194B-A1BB-AF0D72CC0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211F-444F-810D-42254A24C49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211F-444F-810D-42254A24C49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1F-444F-810D-42254A24C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983C-3C4E-BECD-C9B5C12C250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983C-3C4E-BECD-C9B5C12C250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3C-3C4E-BECD-C9B5C12C2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5.sv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511095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lang="en-US" sz="9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C7F8407-A473-B746-92FD-0743B66E6711}"/>
              </a:ext>
            </a:extLst>
          </p:cNvPr>
          <p:cNvGrpSpPr/>
          <p:nvPr/>
        </p:nvGrpSpPr>
        <p:grpSpPr>
          <a:xfrm>
            <a:off x="601527" y="2574207"/>
            <a:ext cx="10988946" cy="3846118"/>
            <a:chOff x="1225031" y="4163675"/>
            <a:chExt cx="21977891" cy="7692234"/>
          </a:xfrm>
        </p:grpSpPr>
        <p:sp>
          <p:nvSpPr>
            <p:cNvPr id="44" name="Oval 4">
              <a:extLst>
                <a:ext uri="{FF2B5EF4-FFF2-40B4-BE49-F238E27FC236}">
                  <a16:creationId xmlns:a16="http://schemas.microsoft.com/office/drawing/2014/main" id="{C9F1B644-9614-0C4D-ACA5-B373E28CAF88}"/>
                </a:ext>
              </a:extLst>
            </p:cNvPr>
            <p:cNvSpPr/>
            <p:nvPr/>
          </p:nvSpPr>
          <p:spPr>
            <a:xfrm>
              <a:off x="2355031" y="4941345"/>
              <a:ext cx="2619580" cy="2619580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45" name="Oval 7">
              <a:extLst>
                <a:ext uri="{FF2B5EF4-FFF2-40B4-BE49-F238E27FC236}">
                  <a16:creationId xmlns:a16="http://schemas.microsoft.com/office/drawing/2014/main" id="{0F41A29A-405E-EB49-B14E-ECDEA1AF3974}"/>
                </a:ext>
              </a:extLst>
            </p:cNvPr>
            <p:cNvSpPr/>
            <p:nvPr/>
          </p:nvSpPr>
          <p:spPr>
            <a:xfrm>
              <a:off x="8054468" y="4941345"/>
              <a:ext cx="2619580" cy="2619580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>
                <a:latin typeface="Century Gothic" panose="020B0502020202020204" pitchFamily="34" charset="0"/>
              </a:endParaRPr>
            </a:p>
          </p:txBody>
        </p:sp>
        <p:sp>
          <p:nvSpPr>
            <p:cNvPr id="46" name="Oval 10">
              <a:extLst>
                <a:ext uri="{FF2B5EF4-FFF2-40B4-BE49-F238E27FC236}">
                  <a16:creationId xmlns:a16="http://schemas.microsoft.com/office/drawing/2014/main" id="{724F5F50-9C68-A144-912A-F6D04B6B61B6}"/>
                </a:ext>
              </a:extLst>
            </p:cNvPr>
            <p:cNvSpPr/>
            <p:nvPr/>
          </p:nvSpPr>
          <p:spPr>
            <a:xfrm>
              <a:off x="13753905" y="4941345"/>
              <a:ext cx="2619580" cy="2619580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>
                <a:latin typeface="Century Gothic" panose="020B0502020202020204" pitchFamily="34" charset="0"/>
              </a:endParaRPr>
            </a:p>
          </p:txBody>
        </p:sp>
        <p:sp>
          <p:nvSpPr>
            <p:cNvPr id="47" name="Oval 13">
              <a:extLst>
                <a:ext uri="{FF2B5EF4-FFF2-40B4-BE49-F238E27FC236}">
                  <a16:creationId xmlns:a16="http://schemas.microsoft.com/office/drawing/2014/main" id="{1BABA4A0-C017-3349-A369-EDBA21179FB9}"/>
                </a:ext>
              </a:extLst>
            </p:cNvPr>
            <p:cNvSpPr/>
            <p:nvPr/>
          </p:nvSpPr>
          <p:spPr>
            <a:xfrm>
              <a:off x="19453344" y="4941345"/>
              <a:ext cx="2619580" cy="2619580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>
                <a:latin typeface="Century Gothic" panose="020B0502020202020204" pitchFamily="34" charset="0"/>
              </a:endParaRPr>
            </a:p>
          </p:txBody>
        </p:sp>
        <p:graphicFrame>
          <p:nvGraphicFramePr>
            <p:cNvPr id="38" name="Chart 5">
              <a:extLst>
                <a:ext uri="{FF2B5EF4-FFF2-40B4-BE49-F238E27FC236}">
                  <a16:creationId xmlns:a16="http://schemas.microsoft.com/office/drawing/2014/main" id="{C5C8CDD2-BC19-4948-A156-2FA94FDEB1C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42579208"/>
                </p:ext>
              </p:extLst>
            </p:nvPr>
          </p:nvGraphicFramePr>
          <p:xfrm>
            <a:off x="12943301" y="4163675"/>
            <a:ext cx="4240786" cy="41749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0" name="Chart 5">
              <a:extLst>
                <a:ext uri="{FF2B5EF4-FFF2-40B4-BE49-F238E27FC236}">
                  <a16:creationId xmlns:a16="http://schemas.microsoft.com/office/drawing/2014/main" id="{6E28D917-8FB7-614E-AD1F-9D75EBE9D2C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15683947"/>
                </p:ext>
              </p:extLst>
            </p:nvPr>
          </p:nvGraphicFramePr>
          <p:xfrm>
            <a:off x="7243864" y="4163675"/>
            <a:ext cx="4240786" cy="41749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1" name="Chart 5">
              <a:extLst>
                <a:ext uri="{FF2B5EF4-FFF2-40B4-BE49-F238E27FC236}">
                  <a16:creationId xmlns:a16="http://schemas.microsoft.com/office/drawing/2014/main" id="{554E4CA2-F66B-BE4E-AE16-A0387B59D5A3}"/>
                </a:ext>
              </a:extLst>
            </p:cNvPr>
            <p:cNvGraphicFramePr/>
            <p:nvPr/>
          </p:nvGraphicFramePr>
          <p:xfrm>
            <a:off x="18642740" y="4163675"/>
            <a:ext cx="4240786" cy="41749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2" name="Chart 5">
              <a:extLst>
                <a:ext uri="{FF2B5EF4-FFF2-40B4-BE49-F238E27FC236}">
                  <a16:creationId xmlns:a16="http://schemas.microsoft.com/office/drawing/2014/main" id="{F871F5AD-F974-F640-8AF5-2061F84118F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15500816"/>
                </p:ext>
              </p:extLst>
            </p:nvPr>
          </p:nvGraphicFramePr>
          <p:xfrm>
            <a:off x="1544427" y="4163675"/>
            <a:ext cx="4240786" cy="41749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16A0F97-3D66-7B42-B142-39003C648FAF}"/>
                </a:ext>
              </a:extLst>
            </p:cNvPr>
            <p:cNvGrpSpPr/>
            <p:nvPr/>
          </p:nvGrpSpPr>
          <p:grpSpPr>
            <a:xfrm flipH="1">
              <a:off x="1225031" y="9301363"/>
              <a:ext cx="4879578" cy="2554546"/>
              <a:chOff x="16804029" y="5380673"/>
              <a:chExt cx="4879578" cy="2554546"/>
            </a:xfrm>
          </p:grpSpPr>
          <p:sp>
            <p:nvSpPr>
              <p:cNvPr id="54" name="CuadroTexto 351">
                <a:extLst>
                  <a:ext uri="{FF2B5EF4-FFF2-40B4-BE49-F238E27FC236}">
                    <a16:creationId xmlns:a16="http://schemas.microsoft.com/office/drawing/2014/main" id="{40F9BD8C-D57D-4344-B934-308150BF55A1}"/>
                  </a:ext>
                </a:extLst>
              </p:cNvPr>
              <p:cNvSpPr txBox="1"/>
              <p:nvPr/>
            </p:nvSpPr>
            <p:spPr>
              <a:xfrm>
                <a:off x="16804029" y="6027005"/>
                <a:ext cx="4879578" cy="1908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56" name="CuadroTexto 395">
                <a:extLst>
                  <a:ext uri="{FF2B5EF4-FFF2-40B4-BE49-F238E27FC236}">
                    <a16:creationId xmlns:a16="http://schemas.microsoft.com/office/drawing/2014/main" id="{3EDA038F-D0A5-0F4A-940A-AA4312A8258B}"/>
                  </a:ext>
                </a:extLst>
              </p:cNvPr>
              <p:cNvSpPr txBox="1"/>
              <p:nvPr/>
            </p:nvSpPr>
            <p:spPr>
              <a:xfrm flipH="1">
                <a:off x="18240033" y="5380673"/>
                <a:ext cx="2007570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Develop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DA8914A-DB7E-B047-A057-FD65B13DA128}"/>
                </a:ext>
              </a:extLst>
            </p:cNvPr>
            <p:cNvGrpSpPr/>
            <p:nvPr/>
          </p:nvGrpSpPr>
          <p:grpSpPr>
            <a:xfrm flipH="1">
              <a:off x="6924468" y="9301363"/>
              <a:ext cx="4879578" cy="2554546"/>
              <a:chOff x="16804029" y="5380673"/>
              <a:chExt cx="4879578" cy="2554546"/>
            </a:xfrm>
          </p:grpSpPr>
          <p:sp>
            <p:nvSpPr>
              <p:cNvPr id="58" name="CuadroTexto 351">
                <a:extLst>
                  <a:ext uri="{FF2B5EF4-FFF2-40B4-BE49-F238E27FC236}">
                    <a16:creationId xmlns:a16="http://schemas.microsoft.com/office/drawing/2014/main" id="{E3E46B4D-E28F-AE43-9085-EDDBA982D2D3}"/>
                  </a:ext>
                </a:extLst>
              </p:cNvPr>
              <p:cNvSpPr txBox="1"/>
              <p:nvPr/>
            </p:nvSpPr>
            <p:spPr>
              <a:xfrm>
                <a:off x="16804029" y="6027005"/>
                <a:ext cx="4879578" cy="1908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60" name="CuadroTexto 395">
                <a:extLst>
                  <a:ext uri="{FF2B5EF4-FFF2-40B4-BE49-F238E27FC236}">
                    <a16:creationId xmlns:a16="http://schemas.microsoft.com/office/drawing/2014/main" id="{FEBE8D6D-0974-7845-8705-FF3FDD33069C}"/>
                  </a:ext>
                </a:extLst>
              </p:cNvPr>
              <p:cNvSpPr txBox="1"/>
              <p:nvPr/>
            </p:nvSpPr>
            <p:spPr>
              <a:xfrm flipH="1">
                <a:off x="18240033" y="5380673"/>
                <a:ext cx="2007570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Analyze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9AD4CBC-87EA-0349-BC3C-74DC6CED039C}"/>
                </a:ext>
              </a:extLst>
            </p:cNvPr>
            <p:cNvGrpSpPr/>
            <p:nvPr/>
          </p:nvGrpSpPr>
          <p:grpSpPr>
            <a:xfrm flipH="1">
              <a:off x="12623905" y="9301363"/>
              <a:ext cx="4879578" cy="2554546"/>
              <a:chOff x="16804029" y="5380673"/>
              <a:chExt cx="4879578" cy="2554546"/>
            </a:xfrm>
          </p:grpSpPr>
          <p:sp>
            <p:nvSpPr>
              <p:cNvPr id="62" name="CuadroTexto 351">
                <a:extLst>
                  <a:ext uri="{FF2B5EF4-FFF2-40B4-BE49-F238E27FC236}">
                    <a16:creationId xmlns:a16="http://schemas.microsoft.com/office/drawing/2014/main" id="{D73DB72E-4D78-2A4F-B849-DEB201D331A3}"/>
                  </a:ext>
                </a:extLst>
              </p:cNvPr>
              <p:cNvSpPr txBox="1"/>
              <p:nvPr/>
            </p:nvSpPr>
            <p:spPr>
              <a:xfrm>
                <a:off x="16804029" y="6027005"/>
                <a:ext cx="4879578" cy="1908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63" name="CuadroTexto 395">
                <a:extLst>
                  <a:ext uri="{FF2B5EF4-FFF2-40B4-BE49-F238E27FC236}">
                    <a16:creationId xmlns:a16="http://schemas.microsoft.com/office/drawing/2014/main" id="{720D7774-BB26-D244-8166-DF8EFE81D2D1}"/>
                  </a:ext>
                </a:extLst>
              </p:cNvPr>
              <p:cNvSpPr txBox="1"/>
              <p:nvPr/>
            </p:nvSpPr>
            <p:spPr>
              <a:xfrm flipH="1">
                <a:off x="18240033" y="5380673"/>
                <a:ext cx="2007570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Identify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1E217EA3-E745-9942-9888-93DB88495270}"/>
                </a:ext>
              </a:extLst>
            </p:cNvPr>
            <p:cNvGrpSpPr/>
            <p:nvPr/>
          </p:nvGrpSpPr>
          <p:grpSpPr>
            <a:xfrm flipH="1">
              <a:off x="18323344" y="9301363"/>
              <a:ext cx="4879578" cy="2554546"/>
              <a:chOff x="16804029" y="5380673"/>
              <a:chExt cx="4879578" cy="2554546"/>
            </a:xfrm>
          </p:grpSpPr>
          <p:sp>
            <p:nvSpPr>
              <p:cNvPr id="65" name="CuadroTexto 351">
                <a:extLst>
                  <a:ext uri="{FF2B5EF4-FFF2-40B4-BE49-F238E27FC236}">
                    <a16:creationId xmlns:a16="http://schemas.microsoft.com/office/drawing/2014/main" id="{A85FBCC7-06E5-1945-B8C3-7380FD82EEDA}"/>
                  </a:ext>
                </a:extLst>
              </p:cNvPr>
              <p:cNvSpPr txBox="1"/>
              <p:nvPr/>
            </p:nvSpPr>
            <p:spPr>
              <a:xfrm>
                <a:off x="16804029" y="6027005"/>
                <a:ext cx="4879578" cy="1908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66" name="CuadroTexto 395">
                <a:extLst>
                  <a:ext uri="{FF2B5EF4-FFF2-40B4-BE49-F238E27FC236}">
                    <a16:creationId xmlns:a16="http://schemas.microsoft.com/office/drawing/2014/main" id="{437977E3-9D94-B240-AA00-245C0A574FA0}"/>
                  </a:ext>
                </a:extLst>
              </p:cNvPr>
              <p:cNvSpPr txBox="1"/>
              <p:nvPr/>
            </p:nvSpPr>
            <p:spPr>
              <a:xfrm flipH="1">
                <a:off x="17934027" y="5380673"/>
                <a:ext cx="26195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Advertise</a:t>
                </a:r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C8AEDF1-A2D2-EC4E-B202-D351A37A6B51}"/>
                </a:ext>
              </a:extLst>
            </p:cNvPr>
            <p:cNvSpPr txBox="1"/>
            <p:nvPr/>
          </p:nvSpPr>
          <p:spPr>
            <a:xfrm>
              <a:off x="2580707" y="8582010"/>
              <a:ext cx="2168226" cy="689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b="1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10%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8245D55-5767-AB42-987B-B4E6D15B745F}"/>
                </a:ext>
              </a:extLst>
            </p:cNvPr>
            <p:cNvSpPr txBox="1"/>
            <p:nvPr/>
          </p:nvSpPr>
          <p:spPr>
            <a:xfrm>
              <a:off x="8280145" y="8582010"/>
              <a:ext cx="2168226" cy="689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b="1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45%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0F36148-2896-8244-BC8F-51619D27B286}"/>
                </a:ext>
              </a:extLst>
            </p:cNvPr>
            <p:cNvSpPr txBox="1"/>
            <p:nvPr/>
          </p:nvSpPr>
          <p:spPr>
            <a:xfrm>
              <a:off x="13979580" y="8582010"/>
              <a:ext cx="2168226" cy="689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b="1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55%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EC55860-8F4E-1B4C-B4FB-ED930F863652}"/>
                </a:ext>
              </a:extLst>
            </p:cNvPr>
            <p:cNvSpPr txBox="1"/>
            <p:nvPr/>
          </p:nvSpPr>
          <p:spPr>
            <a:xfrm>
              <a:off x="19679020" y="8582010"/>
              <a:ext cx="2168226" cy="689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b="1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25%</a:t>
              </a:r>
            </a:p>
          </p:txBody>
        </p:sp>
      </p:grp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8D26F95B-7768-433C-850D-F9DBDD664B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12635" y="7344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7860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M16411177_Bring Your Presentations_win32_mlw - v3" id="{DE0A717D-0B12-4D44-8613-A03A4CD6D7EE}" vid="{30B64ACD-7D47-478C-8DC1-E97D1D075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480f6609812271f56e53f2aff71704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b48d77c16982ba2890c3fe2b4c067b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0717D-CB20-4004-8DD0-01756D9D039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8A56FF6-92BD-46DE-9059-01B9F08E8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20A972-1CDD-4EF3-89C2-EBD9E5E1F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93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Segoe UI</vt:lpstr>
      <vt:lpstr>Segoe UI Light</vt:lpstr>
      <vt:lpstr>Get Started with 3D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2022-09-02T22:11:33Z</dcterms:created>
  <dcterms:modified xsi:type="dcterms:W3CDTF">2022-09-03T09:38:56Z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